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1"/>
    <a:srgbClr val="2734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12" autoAdjust="0"/>
    <p:restoredTop sz="96325"/>
  </p:normalViewPr>
  <p:slideViewPr>
    <p:cSldViewPr showGuides="1">
      <p:cViewPr varScale="1">
        <p:scale>
          <a:sx n="87" d="100"/>
          <a:sy n="87" d="100"/>
        </p:scale>
        <p:origin x="1074" y="60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16/10/2020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theme/theme1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ministeriel_marianne" id="{5F0B8B09-9A99-4083-B883-79F2388C6E1D}" vid="{F8005780-5DEF-4BE0-805B-EA49FB1EABC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2c7ddd52-0a06-43b1-a35c-dcb15ea2e3f4">Gabarit powerpoint MENJ</Description0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AB55E0CC5DA459F57F5A42893F46A005A087D358B12CA4E82A8A8BA9B8A8CF200D3544DBFAD4F664AA25DF68E6D1F0A9E00689F2856DFEDCE40890FDCED81A7DFC9005D57C802836FCB44B44B7372FB2B7972" ma:contentTypeVersion="2" ma:contentTypeDescription="Crée un document." ma:contentTypeScope="" ma:versionID="5a60f89c127121cb1fddd53ae7c254b1">
  <xsd:schema xmlns:xsd="http://www.w3.org/2001/XMLSchema" xmlns:xs="http://www.w3.org/2001/XMLSchema" xmlns:p="http://schemas.microsoft.com/office/2006/metadata/properties" xmlns:ns2="2c7ddd52-0a06-43b1-a35c-dcb15ea2e3f4" targetNamespace="http://schemas.microsoft.com/office/2006/metadata/properties" ma:root="true" ma:fieldsID="d5f738a9b3eb3c0a5db9868b5f12e787" ns2:_="">
    <xsd:import namespace="2c7ddd52-0a06-43b1-a35c-dcb15ea2e3f4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ddd52-0a06-43b1-a35c-dcb15ea2e3f4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description="Description du document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B279A5-87A2-445D-95C3-916EB9C5F0E3}">
  <ds:schemaRefs>
    <ds:schemaRef ds:uri="http://purl.org/dc/elements/1.1/"/>
    <ds:schemaRef ds:uri="http://schemas.microsoft.com/office/infopath/2007/PartnerControls"/>
    <ds:schemaRef ds:uri="http://purl.org/dc/dcmitype/"/>
    <ds:schemaRef ds:uri="http://purl.org/dc/terms/"/>
    <ds:schemaRef ds:uri="2c7ddd52-0a06-43b1-a35c-dcb15ea2e3f4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372BEA4-A762-4CC8-ADD6-932E44D609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7ddd52-0a06-43b1-a35c-dcb15ea2e3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416C5A-7AEB-4464-B116-D5E8F5627C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MINISTÈRIEL</Template>
  <TotalTime>825</TotalTime>
  <Words>1674</Words>
  <Application>Microsoft Office PowerPoint</Application>
  <PresentationFormat>Affichage à l'écran (16:9)</PresentationFormat>
  <Paragraphs>225</Paragraphs>
  <Slides>22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4" baseType="lpstr">
      <vt:lpstr>Arial</vt:lpstr>
      <vt:lpstr>MINISTÈRIEL</vt:lpstr>
      <vt:lpstr>Présentation PowerPoint</vt:lpstr>
      <vt:lpstr>Déroulement</vt:lpstr>
      <vt:lpstr>Les intensions majeures</vt:lpstr>
      <vt:lpstr>Compétences travaillées</vt:lpstr>
      <vt:lpstr>Compétences travaillées</vt:lpstr>
      <vt:lpstr>Compétences travaillées</vt:lpstr>
      <vt:lpstr>Lignes directrices pour l’enseignement</vt:lpstr>
      <vt:lpstr>Les programmes de mathématiques</vt:lpstr>
      <vt:lpstr>Organisation des deux programmes Exemple de module dans un domaine</vt:lpstr>
      <vt:lpstr>Les programmes de mathématiques pour la classe de première professionnelle</vt:lpstr>
      <vt:lpstr>Les programmes de mathématiques pour la classe de terminale professionnelle</vt:lpstr>
      <vt:lpstr>Les programmes de physique et chimie Préambule propre</vt:lpstr>
      <vt:lpstr>Les programmes de physique et chimie Organisation des programmes</vt:lpstr>
      <vt:lpstr>Les programmes de physique et chimie Organisation des programmes</vt:lpstr>
      <vt:lpstr>Les programmes de physique et chimie Organisation des programmes</vt:lpstr>
      <vt:lpstr>Les programmes de physique et chimie Organisation des programmes</vt:lpstr>
      <vt:lpstr>Les programmes de physique et chimie Exemples d’activités en relation avec l’éducation au développement durable et au changement climatique: spécialité 1 en première.</vt:lpstr>
      <vt:lpstr>Les programmes de physique et chimie Exemples d’activités en relation avec l’éducation au développement durable et au changement climatique: spécialité 1 en terminale.</vt:lpstr>
      <vt:lpstr>Les programmes de physique et chimie Notions complémentaires à aborder dans le cadre d’une préparation à la poursuite d’études</vt:lpstr>
      <vt:lpstr>Les programmes de physique et chimie Quelques nouveautés</vt:lpstr>
      <vt:lpstr>Les programmes de physique et chimie Quelques nouveautés</vt:lpstr>
      <vt:lpstr>ET… </vt:lpstr>
    </vt:vector>
  </TitlesOfParts>
  <Manager>Client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Microsoft Office User</dc:creator>
  <cp:lastModifiedBy>abouysso</cp:lastModifiedBy>
  <cp:revision>55</cp:revision>
  <dcterms:created xsi:type="dcterms:W3CDTF">2020-03-05T15:21:24Z</dcterms:created>
  <dcterms:modified xsi:type="dcterms:W3CDTF">2020-10-16T17:10:36Z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0x010100873AB55E0CC5DA459F57F5A42893F46A005A087D358B12CA4E82A8A8BA9B8A8CF200D3544DBFAD4F664AA25DF68E6D1F0A9E00689F2856DFEDCE40890FDCED81A7DFC9005D57C802836FCB44B44B7372FB2B7972</vt:lpwstr>
  </property>
</Properties>
</file>